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2a512604b9f944a5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  <p:sldId xmlns:r="http://schemas.openxmlformats.org/officeDocument/2006/relationships" id="305" r:id="rId26"/>
    <p:sldId xmlns:r="http://schemas.openxmlformats.org/officeDocument/2006/relationships" id="314" r:id="rId30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6" Type="http://schemas.openxmlformats.org/officeDocument/2006/relationships/slide" Target="/ppt/slides/slide6.xml"/><Relationship Id="rId33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32" Type="http://schemas.openxmlformats.org/officeDocument/2006/relationships/customXml" Target="../customXml/item2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31" Type="http://schemas.openxmlformats.org/officeDocument/2006/relationships/customXml" Target="../customXml/item1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Relationship Id="rId30" Type="http://schemas.openxmlformats.org/officeDocument/2006/relationships/slide" Target="/ppt/slides/slide7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7" /><Relationship Type="http://schemas.openxmlformats.org/officeDocument/2006/relationships/image" Target="/ppt/media/image.png" Id="rId28" /><Relationship Type="http://schemas.openxmlformats.org/officeDocument/2006/relationships/image" Target="/ppt/media/image7.png" Id="rI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31" /><Relationship Type="http://schemas.openxmlformats.org/officeDocument/2006/relationships/image" Target="/ppt/media/image.png" Id="rId32" /><Relationship Type="http://schemas.openxmlformats.org/officeDocument/2006/relationships/image" Target="/ppt/media/image8.png" Id="rId33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304" name=""/>
        <p:cNvGrpSpPr/>
        <p:nvPr/>
      </p:nvGrpSpPr>
      <p:grpSpPr>
        <a:xfrm xmlns:a="http://schemas.openxmlformats.org/drawingml/2006/main"/>
      </p:grpSpPr>
      <p:sp>
        <p:nvSpPr>
          <p:cNvPr id="306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07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9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0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11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3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313" name=""/>
        <p:cNvGrpSpPr/>
        <p:nvPr/>
      </p:nvGrpSpPr>
      <p:grpSpPr>
        <a:xfrm xmlns:a="http://schemas.openxmlformats.org/drawingml/2006/main"/>
      </p:grpSpPr>
      <p:sp>
        <p:nvSpPr>
          <p:cNvPr id="315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16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18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9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20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1973000156-PLANO BD     Data de Competência: 12/2025</a:t>
            </a:r>
          </a:p>
        </p:txBody>
      </p:sp>
      <p:pic>
        <p:nvPicPr>
          <p:cNvPr id="3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85215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9638AF-0002-4851-AE1D-4DBDED87CB2E}"/>
</file>

<file path=customXml/itemProps2.xml><?xml version="1.0" encoding="utf-8"?>
<ds:datastoreItem xmlns:ds="http://schemas.openxmlformats.org/officeDocument/2006/customXml" ds:itemID="{25D96C01-7ED2-4573-AB62-2EE744F70A6E}"/>
</file>

<file path=customXml/itemProps3.xml><?xml version="1.0" encoding="utf-8"?>
<ds:datastoreItem xmlns:ds="http://schemas.openxmlformats.org/officeDocument/2006/customXml" ds:itemID="{2EF2CF92-EF23-45D9-95C7-807B1615F08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