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custom-properties" Target="docProps/custom.xml"/><Relationship Id="Rb5b4c9c250c0417e" Type="http://schemas.openxmlformats.org/officeDocument/2006/relationships/officeDocument" Target="/ppt/presentation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  <p:sldId xmlns:r="http://schemas.openxmlformats.org/officeDocument/2006/relationships" id="305" r:id="rId26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6" Type="http://schemas.openxmlformats.org/officeDocument/2006/relationships/slide" Target="/ppt/slides/slide6.xml"/><Relationship Id="rId29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5" Type="http://schemas.openxmlformats.org/officeDocument/2006/relationships/theme" Target="/ppt/slideMasters/theme/theme.xml"/><Relationship Id="rId28" Type="http://schemas.openxmlformats.org/officeDocument/2006/relationships/customXml" Target="../customXml/item2.xml"/><Relationship Id="rId10" Type="http://schemas.openxmlformats.org/officeDocument/2006/relationships/slide" Target="/ppt/slides/slide2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Relationship Id="rId27" Type="http://schemas.openxmlformats.org/officeDocument/2006/relationships/customXml" Target="../customXml/item1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7" /><Relationship Type="http://schemas.openxmlformats.org/officeDocument/2006/relationships/image" Target="/ppt/media/image.png" Id="rId28" /><Relationship Type="http://schemas.openxmlformats.org/officeDocument/2006/relationships/image" Target="/ppt/media/image7.png" Id="rId29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304" name=""/>
        <p:cNvGrpSpPr/>
        <p:nvPr/>
      </p:nvGrpSpPr>
      <p:grpSpPr>
        <a:xfrm xmlns:a="http://schemas.openxmlformats.org/drawingml/2006/main"/>
      </p:grpSpPr>
      <p:sp>
        <p:nvSpPr>
          <p:cNvPr id="306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07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9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0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11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2011002265-PREV-MOSAIC 2     Data de Competência: 12/2025</a:t>
            </a:r>
          </a:p>
        </p:txBody>
      </p:sp>
      <p:pic>
        <p:nvPicPr>
          <p:cNvPr id="3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135331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8B2D3C-A001-46E1-A49E-A19FCF7FFC62}"/>
</file>

<file path=customXml/itemProps2.xml><?xml version="1.0" encoding="utf-8"?>
<ds:datastoreItem xmlns:ds="http://schemas.openxmlformats.org/officeDocument/2006/customXml" ds:itemID="{110E29A7-AE7F-4E8E-8BAB-67B70510F7BF}"/>
</file>

<file path=customXml/itemProps3.xml><?xml version="1.0" encoding="utf-8"?>
<ds:datastoreItem xmlns:ds="http://schemas.openxmlformats.org/officeDocument/2006/customXml" ds:itemID="{EF0C323F-068D-4F24-B379-D1486FABC75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