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7cd86a4ddf44465b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  <p:sldId xmlns:r="http://schemas.openxmlformats.org/officeDocument/2006/relationships" id="296" r:id="rId22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5" Type="http://schemas.openxmlformats.org/officeDocument/2006/relationships/customXml" Target="../customXml/item3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24" Type="http://schemas.openxmlformats.org/officeDocument/2006/relationships/customXml" Target="../customXml/item2.xml"/><Relationship Id="rId5" Type="http://schemas.openxmlformats.org/officeDocument/2006/relationships/theme" Target="/ppt/slideMasters/theme/theme.xml"/><Relationship Id="rId23" Type="http://schemas.openxmlformats.org/officeDocument/2006/relationships/customXml" Target="../customXml/item1.xml"/><Relationship Id="rId10" Type="http://schemas.openxmlformats.org/officeDocument/2006/relationships/slide" Target="/ppt/slides/slide2.xml"/><Relationship Id="rId14" Type="http://schemas.openxmlformats.org/officeDocument/2006/relationships/slide" Target="/ppt/slides/slide3.xml"/><Relationship Id="rId22" Type="http://schemas.openxmlformats.org/officeDocument/2006/relationships/slide" Target="/ppt/slides/slide5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3" /><Relationship Type="http://schemas.openxmlformats.org/officeDocument/2006/relationships/image" Target="/ppt/media/image.png" Id="rId24" /><Relationship Type="http://schemas.openxmlformats.org/officeDocument/2006/relationships/image" Target="/ppt/media/image6.png" Id="rId25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2012000274-PLANO DE BENEFÍCIOS VALE FERTILIZANTES     Data de Competência: 12/2025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41080"/>
            <a:ext cx="9935459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2012000274-PLANO DE BENEFÍCIOS VALE FERTILIZANTES     Data de Competência: 12/2025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061716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2012000274-PLANO DE BENEFÍCIOS VALE FERTILIZANTES     Data de Competência: 12/2025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2012000274-PLANO DE BENEFÍCIOS VALE FERTILIZANTES     Data de Competência: 12/2025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519379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295" name=""/>
        <p:cNvGrpSpPr/>
        <p:nvPr/>
      </p:nvGrpSpPr>
      <p:grpSpPr>
        <a:xfrm xmlns:a="http://schemas.openxmlformats.org/drawingml/2006/main"/>
      </p:grpSpPr>
      <p:sp>
        <p:nvSpPr>
          <p:cNvPr id="297" name=""/>
          <p:cNvSpPr/>
          <p:nvPr/>
        </p:nvSpPr>
        <p:spPr>
          <a:xfrm xmlns:a="http://schemas.openxmlformats.org/drawingml/2006/main">
            <a:off x="363856" y="808409"/>
            <a:ext cx="7566148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Balancetes de Planos de Benefícios</a:t>
            </a:r>
          </a:p>
        </p:txBody>
      </p:sp>
      <p:sp>
        <p:nvSpPr>
          <p:cNvPr id="298" name=""/>
          <p:cNvSpPr/>
          <p:nvPr/>
        </p:nvSpPr>
        <p:spPr>
          <a:xfrm xmlns:a="http://schemas.openxmlformats.org/drawingml/2006/main">
            <a:off x="1504566" y="382860"/>
            <a:ext cx="64254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4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73381" y="38413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300" name=""/>
          <p:cNvSpPr/>
          <p:nvPr/>
        </p:nvSpPr>
        <p:spPr>
          <a:xfrm xmlns:a="http://schemas.openxmlformats.org/drawingml/2006/main">
            <a:off x="8931866" y="1070917"/>
            <a:ext cx="1367449" cy="191869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sp>
        <p:nvSpPr>
          <p:cNvPr id="301" name=""/>
          <p:cNvSpPr/>
          <p:nvPr/>
        </p:nvSpPr>
        <p:spPr>
          <a:xfrm xmlns:a="http://schemas.openxmlformats.org/drawingml/2006/main">
            <a:off x="7930005" y="537649"/>
            <a:ext cx="2369311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302" name=""/>
          <p:cNvSpPr/>
          <p:nvPr/>
        </p:nvSpPr>
        <p:spPr>
          <a:xfrm xmlns:a="http://schemas.openxmlformats.org/drawingml/2006/main">
            <a:off x="363856" y="1080439"/>
            <a:ext cx="7566149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Plano: 2012000274-PLANO DE BENEFÍCIOS VALE FERTILIZANTES     Data de Competência: 12/2025</a:t>
            </a:r>
          </a:p>
        </p:txBody>
      </p:sp>
      <p:pic>
        <p:nvPicPr>
          <p:cNvPr id="3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5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3856" y="1302977"/>
            <a:ext cx="9935459" cy="404164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E3EDBA-2BB4-4FBD-92D4-1AAE94E4FAA4}"/>
</file>

<file path=customXml/itemProps2.xml><?xml version="1.0" encoding="utf-8"?>
<ds:datastoreItem xmlns:ds="http://schemas.openxmlformats.org/officeDocument/2006/customXml" ds:itemID="{C78F4212-F507-43CD-B8D5-34CE06EE9FD2}"/>
</file>

<file path=customXml/itemProps3.xml><?xml version="1.0" encoding="utf-8"?>
<ds:datastoreItem xmlns:ds="http://schemas.openxmlformats.org/officeDocument/2006/customXml" ds:itemID="{BB5E3C51-B51B-48A2-9803-5FB63DAE157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