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1d98da065f9e47a8" Type="http://schemas.openxmlformats.org/officeDocument/2006/relationships/officeDocument" Target="/ppt/presentation.xml"/><Relationship Id="rId1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  <p:sldId xmlns:r="http://schemas.openxmlformats.org/officeDocument/2006/relationships" id="296" r:id="rId22"/>
    <p:sldId xmlns:r="http://schemas.openxmlformats.org/officeDocument/2006/relationships" id="305" r:id="rId26"/>
    <p:sldId xmlns:r="http://schemas.openxmlformats.org/officeDocument/2006/relationships" id="314" r:id="rId30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6" Type="http://schemas.openxmlformats.org/officeDocument/2006/relationships/slide" Target="/ppt/slides/slide6.xml"/><Relationship Id="rId33" Type="http://schemas.openxmlformats.org/officeDocument/2006/relationships/customXml" Target="../customXml/item3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32" Type="http://schemas.openxmlformats.org/officeDocument/2006/relationships/customXml" Target="../customXml/item2.xml"/><Relationship Id="rId5" Type="http://schemas.openxmlformats.org/officeDocument/2006/relationships/theme" Target="/ppt/slideMasters/theme/theme.xml"/><Relationship Id="rId10" Type="http://schemas.openxmlformats.org/officeDocument/2006/relationships/slide" Target="/ppt/slides/slide2.xml"/><Relationship Id="rId31" Type="http://schemas.openxmlformats.org/officeDocument/2006/relationships/customXml" Target="../customXml/item1.xml"/><Relationship Id="rId14" Type="http://schemas.openxmlformats.org/officeDocument/2006/relationships/slide" Target="/ppt/slides/slide3.xml"/><Relationship Id="rId22" Type="http://schemas.openxmlformats.org/officeDocument/2006/relationships/slide" Target="/ppt/slides/slide5.xml"/><Relationship Id="rId30" Type="http://schemas.openxmlformats.org/officeDocument/2006/relationships/slide" Target="/ppt/slides/slide7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3" /><Relationship Type="http://schemas.openxmlformats.org/officeDocument/2006/relationships/image" Target="/ppt/media/image.png" Id="rId24" /><Relationship Type="http://schemas.openxmlformats.org/officeDocument/2006/relationships/image" Target="/ppt/media/image6.png" Id="rI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7" /><Relationship Type="http://schemas.openxmlformats.org/officeDocument/2006/relationships/image" Target="/ppt/media/image.png" Id="rId28" /><Relationship Type="http://schemas.openxmlformats.org/officeDocument/2006/relationships/image" Target="/ppt/media/image7.png" Id="rI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31" /><Relationship Type="http://schemas.openxmlformats.org/officeDocument/2006/relationships/image" Target="/ppt/media/image.png" Id="rId32" /><Relationship Type="http://schemas.openxmlformats.org/officeDocument/2006/relationships/image" Target="/ppt/media/image8.png" Id="rId33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2000008283-PLANO VALIAPREV     Data de Competência: 12/2025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41080"/>
            <a:ext cx="9935459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2000008283-PLANO VALIAPREV     Data de Competência: 12/2025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2000008283-PLANO VALIAPREV     Data de Competência: 12/2025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061716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2000008283-PLANO VALIAPREV     Data de Competência: 12/2025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295" name=""/>
        <p:cNvGrpSpPr/>
        <p:nvPr/>
      </p:nvGrpSpPr>
      <p:grpSpPr>
        <a:xfrm xmlns:a="http://schemas.openxmlformats.org/drawingml/2006/main"/>
      </p:grpSpPr>
      <p:sp>
        <p:nvSpPr>
          <p:cNvPr id="297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98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4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0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01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02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2000008283-PLANO VALIAPREV     Data de Competência: 12/2025</a:t>
            </a:r>
          </a:p>
        </p:txBody>
      </p:sp>
      <p:pic>
        <p:nvPicPr>
          <p:cNvPr id="3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5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304" name=""/>
        <p:cNvGrpSpPr/>
        <p:nvPr/>
      </p:nvGrpSpPr>
      <p:grpSpPr>
        <a:xfrm xmlns:a="http://schemas.openxmlformats.org/drawingml/2006/main"/>
      </p:grpSpPr>
      <p:sp>
        <p:nvSpPr>
          <p:cNvPr id="306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307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3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9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10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11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2000008283-PLANO VALIAPREV     Data de Competência: 12/2025</a:t>
            </a:r>
          </a:p>
        </p:txBody>
      </p:sp>
      <p:pic>
        <p:nvPicPr>
          <p:cNvPr id="3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313" name=""/>
        <p:cNvGrpSpPr/>
        <p:nvPr/>
      </p:nvGrpSpPr>
      <p:grpSpPr>
        <a:xfrm xmlns:a="http://schemas.openxmlformats.org/drawingml/2006/main"/>
      </p:grpSpPr>
      <p:sp>
        <p:nvSpPr>
          <p:cNvPr id="315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316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3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3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18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19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20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2000008283-PLANO VALIAPREV     Data de Competência: 12/2025</a:t>
            </a:r>
          </a:p>
        </p:txBody>
      </p:sp>
      <p:pic>
        <p:nvPicPr>
          <p:cNvPr id="3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3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2121407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1D63BE-AF46-4B8C-BD08-0988F4AA5A44}"/>
</file>

<file path=customXml/itemProps2.xml><?xml version="1.0" encoding="utf-8"?>
<ds:datastoreItem xmlns:ds="http://schemas.openxmlformats.org/officeDocument/2006/customXml" ds:itemID="{11650580-2D36-4838-B0BC-1C6F0D9DE56B}"/>
</file>

<file path=customXml/itemProps3.xml><?xml version="1.0" encoding="utf-8"?>
<ds:datastoreItem xmlns:ds="http://schemas.openxmlformats.org/officeDocument/2006/customXml" ds:itemID="{994FCF5A-2E8F-4EA3-83FF-1AA2EB54A90C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