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f7f5eb4a52094beb" Type="http://schemas.openxmlformats.org/officeDocument/2006/relationships/officeDocument" Target="/ppt/presentation.xml"/><Relationship Id="rId1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5" Type="http://schemas.openxmlformats.org/officeDocument/2006/relationships/theme" Target="/ppt/slideMasters/theme/theme.xml"/><Relationship Id="rId10" Type="http://schemas.openxmlformats.org/officeDocument/2006/relationships/slide" Target="/ppt/slides/slide2.xml"/><Relationship Id="rId19" Type="http://schemas.openxmlformats.org/officeDocument/2006/relationships/customXml" Target="../customXml/item1.xml"/><Relationship Id="rId14" Type="http://schemas.openxmlformats.org/officeDocument/2006/relationships/slide" Target="/ppt/slides/slide3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2020001438-ABONO COMPLEMENTAÇÃO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2020001438-ABONO COMPLEMENTAÇÃO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2020001438-ABONO COMPLEMENTAÇÃO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2020001438-ABONO COMPLEMENTAÇÃO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1929383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C810AF-EC51-4251-BD74-A38B41B50407}"/>
</file>

<file path=customXml/itemProps2.xml><?xml version="1.0" encoding="utf-8"?>
<ds:datastoreItem xmlns:ds="http://schemas.openxmlformats.org/officeDocument/2006/customXml" ds:itemID="{103934F0-15E2-435B-A8C5-B939C7B74F69}"/>
</file>

<file path=customXml/itemProps3.xml><?xml version="1.0" encoding="utf-8"?>
<ds:datastoreItem xmlns:ds="http://schemas.openxmlformats.org/officeDocument/2006/customXml" ds:itemID="{A159D892-AC18-4E50-9CC6-F58266E67E7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