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2a512604b9f944a5" Type="http://schemas.openxmlformats.org/officeDocument/2006/relationships/officeDocument" Target="/ppt/presentation.xml"/><Relationship Id="rId1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9" r:id="rId1"/>
  </p:sldMasterIdLst>
  <p:sldIdLst>
    <p:sldId xmlns:r="http://schemas.openxmlformats.org/officeDocument/2006/relationships" id="260" r:id="rId6"/>
    <p:sldId xmlns:r="http://schemas.openxmlformats.org/officeDocument/2006/relationships" id="269" r:id="rId10"/>
    <p:sldId xmlns:r="http://schemas.openxmlformats.org/officeDocument/2006/relationships" id="278" r:id="rId14"/>
    <p:sldId xmlns:r="http://schemas.openxmlformats.org/officeDocument/2006/relationships" id="287" r:id="rId18"/>
    <p:sldId xmlns:r="http://schemas.openxmlformats.org/officeDocument/2006/relationships" id="296" r:id="rId22"/>
    <p:sldId xmlns:r="http://schemas.openxmlformats.org/officeDocument/2006/relationships" id="305" r:id="rId26"/>
    <p:sldId xmlns:r="http://schemas.openxmlformats.org/officeDocument/2006/relationships" id="314" r:id="rId30"/>
  </p:sldIdLst>
  <p:sldSz cx="12191695" cy="6858000"/>
  <p:notesSz cx="7772400" cy="10058400"/>
  <p:defaultTextStyle/>
</p:presentation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/ppt/slides/slide4.xml"/><Relationship Id="rId26" Type="http://schemas.openxmlformats.org/officeDocument/2006/relationships/slide" Target="/ppt/slides/slide6.xml"/><Relationship Id="rId33" Type="http://schemas.openxmlformats.org/officeDocument/2006/relationships/customXml" Target="../customXml/item3.xml"/><Relationship Id="rId1" Type="http://schemas.openxmlformats.org/officeDocument/2006/relationships/slideMaster" Target="/ppt/slideMasters/slideMaster.xml"/><Relationship Id="rId6" Type="http://schemas.openxmlformats.org/officeDocument/2006/relationships/slide" Target="/ppt/slides/slide.xml"/><Relationship Id="rId32" Type="http://schemas.openxmlformats.org/officeDocument/2006/relationships/customXml" Target="../customXml/item2.xml"/><Relationship Id="rId5" Type="http://schemas.openxmlformats.org/officeDocument/2006/relationships/theme" Target="/ppt/slideMasters/theme/theme.xml"/><Relationship Id="rId10" Type="http://schemas.openxmlformats.org/officeDocument/2006/relationships/slide" Target="/ppt/slides/slide2.xml"/><Relationship Id="rId31" Type="http://schemas.openxmlformats.org/officeDocument/2006/relationships/customXml" Target="../customXml/item1.xml"/><Relationship Id="rId14" Type="http://schemas.openxmlformats.org/officeDocument/2006/relationships/slide" Target="/ppt/slides/slide3.xml"/><Relationship Id="rId22" Type="http://schemas.openxmlformats.org/officeDocument/2006/relationships/slide" Target="/ppt/slides/slide5.xml"/><Relationship Id="rId30" Type="http://schemas.openxmlformats.org/officeDocument/2006/relationships/slide" Target="/ppt/slides/slide7.xml"/></Relationships>
</file>

<file path=ppt/slideLayouts/_rels/slideLayout.xml.rels>&#65279;<?xml version="1.0" encoding="utf-8"?><Relationships xmlns="http://schemas.openxmlformats.org/package/2006/relationships"><Relationship Type="http://schemas.openxmlformats.org/officeDocument/2006/relationships/slideMaster" Target="/ppt/slideMasters/slideMaster.xml" Id="rId3" /></Relationships>
</file>

<file path=ppt/slideLayouts/slideLayout.xml><?xml version="1.0" encoding="utf-8"?>
<p:sldLayout xmlns:p="http://schemas.openxmlformats.org/presentationml/2006/main">
  <p:cSld>
    <p:spTree>
      <p:nvGrpSpPr>
        <p:cNvPr id="258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Masters/_rels/slideMaster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" /><Relationship Type="http://schemas.openxmlformats.org/officeDocument/2006/relationships/theme" Target="/ppt/slideMasters/theme/theme.xml" Id="rId4" /></Relationships>
</file>

<file path=ppt/slideMasters/slideMaster.xml><?xml version="1.0" encoding="utf-8"?>
<p:sldMaster xmlns:p="http://schemas.openxmlformats.org/presentationml/2006/main">
  <p:cSld>
    <p:spTree>
      <p:nvGrpSpPr>
        <p:cNvPr id="257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50" r:id="rId2"/>
  </p:sldLayoutIdLst>
  <p:txStyles>
    <p:titleStyle/>
    <p:bodyStyle/>
    <p:otherStyle/>
  </p:txStyles>
</p:sldMaster>
</file>

<file path=ppt/slideMasters/theme/theme.xml><?xml version="1.0" encoding="utf-8"?>
<a:theme xmlns:a="http://schemas.openxmlformats.org/drawingml/2006/main" name="Reporting Services 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porting Services Theme Elements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7" /><Relationship Type="http://schemas.openxmlformats.org/officeDocument/2006/relationships/image" Target="/ppt/media/image.png" Id="rId8" /><Relationship Type="http://schemas.openxmlformats.org/officeDocument/2006/relationships/image" Target="/ppt/media/image2.png" Id="rId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1" /><Relationship Type="http://schemas.openxmlformats.org/officeDocument/2006/relationships/image" Target="/ppt/media/image.png" Id="rId12" /><Relationship Type="http://schemas.openxmlformats.org/officeDocument/2006/relationships/image" Target="/ppt/media/image3.png" Id="rId1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5" /><Relationship Type="http://schemas.openxmlformats.org/officeDocument/2006/relationships/image" Target="/ppt/media/image.png" Id="rId16" /><Relationship Type="http://schemas.openxmlformats.org/officeDocument/2006/relationships/image" Target="/ppt/media/image4.png" Id="rId1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9" /><Relationship Type="http://schemas.openxmlformats.org/officeDocument/2006/relationships/image" Target="/ppt/media/image.png" Id="rId20" /><Relationship Type="http://schemas.openxmlformats.org/officeDocument/2006/relationships/image" Target="/ppt/media/image5.png" Id="rId2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3" /><Relationship Type="http://schemas.openxmlformats.org/officeDocument/2006/relationships/image" Target="/ppt/media/image.png" Id="rId24" /><Relationship Type="http://schemas.openxmlformats.org/officeDocument/2006/relationships/image" Target="/ppt/media/image6.png" Id="rId2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7" /><Relationship Type="http://schemas.openxmlformats.org/officeDocument/2006/relationships/image" Target="/ppt/media/image.png" Id="rId28" /><Relationship Type="http://schemas.openxmlformats.org/officeDocument/2006/relationships/image" Target="/ppt/media/image7.png" Id="rId2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31" /><Relationship Type="http://schemas.openxmlformats.org/officeDocument/2006/relationships/image" Target="/ppt/media/image.png" Id="rId32" /><Relationship Type="http://schemas.openxmlformats.org/officeDocument/2006/relationships/image" Target="/ppt/media/image8.png" Id="rId33" /></Relationships>
</file>

<file path=ppt/slides/slide.xml><?xml version="1.0" encoding="utf-8"?>
<p:sld xmlns:p="http://schemas.openxmlformats.org/presentationml/2006/main">
  <p:cSld>
    <p:spTree>
      <p:nvGrpSpPr>
        <p:cNvPr id="259" name=""/>
        <p:cNvGrpSpPr/>
        <p:nvPr/>
      </p:nvGrpSpPr>
      <p:grpSpPr>
        <a:xfrm xmlns:a="http://schemas.openxmlformats.org/drawingml/2006/main"/>
      </p:grpSpPr>
      <p:sp>
        <p:nvSpPr>
          <p:cNvPr id="261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62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6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64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65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66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26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41080"/>
            <a:ext cx="9935459" cy="500176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spTree>
      <p:nvGrpSpPr>
        <p:cNvPr id="268" name=""/>
        <p:cNvGrpSpPr/>
        <p:nvPr/>
      </p:nvGrpSpPr>
      <p:grpSpPr>
        <a:xfrm xmlns:a="http://schemas.openxmlformats.org/drawingml/2006/main"/>
      </p:grpSpPr>
      <p:sp>
        <p:nvSpPr>
          <p:cNvPr id="270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71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7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73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74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75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27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spTree>
      <p:nvGrpSpPr>
        <p:cNvPr id="277" name=""/>
        <p:cNvGrpSpPr/>
        <p:nvPr/>
      </p:nvGrpSpPr>
      <p:grpSpPr>
        <a:xfrm xmlns:a="http://schemas.openxmlformats.org/drawingml/2006/main"/>
      </p:grpSpPr>
      <p:sp>
        <p:nvSpPr>
          <p:cNvPr id="279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0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8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6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82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83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84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28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7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061716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spTree>
      <p:nvGrpSpPr>
        <p:cNvPr id="286" name=""/>
        <p:cNvGrpSpPr/>
        <p:nvPr/>
      </p:nvGrpSpPr>
      <p:grpSpPr>
        <a:xfrm xmlns:a="http://schemas.openxmlformats.org/drawingml/2006/main"/>
      </p:grpSpPr>
      <p:sp>
        <p:nvSpPr>
          <p:cNvPr id="288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9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0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91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92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93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29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1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spTree>
      <p:nvGrpSpPr>
        <p:cNvPr id="295" name=""/>
        <p:cNvGrpSpPr/>
        <p:nvPr/>
      </p:nvGrpSpPr>
      <p:grpSpPr>
        <a:xfrm xmlns:a="http://schemas.openxmlformats.org/drawingml/2006/main"/>
      </p:grpSpPr>
      <p:sp>
        <p:nvSpPr>
          <p:cNvPr id="297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98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4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0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01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02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30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5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spTree>
      <p:nvGrpSpPr>
        <p:cNvPr id="304" name=""/>
        <p:cNvGrpSpPr/>
        <p:nvPr/>
      </p:nvGrpSpPr>
      <p:grpSpPr>
        <a:xfrm xmlns:a="http://schemas.openxmlformats.org/drawingml/2006/main"/>
      </p:grpSpPr>
      <p:sp>
        <p:nvSpPr>
          <p:cNvPr id="306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07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0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9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0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11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3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spTree>
      <p:nvGrpSpPr>
        <p:cNvPr id="313" name=""/>
        <p:cNvGrpSpPr/>
        <p:nvPr/>
      </p:nvGrpSpPr>
      <p:grpSpPr>
        <a:xfrm xmlns:a="http://schemas.openxmlformats.org/drawingml/2006/main"/>
      </p:grpSpPr>
      <p:sp>
        <p:nvSpPr>
          <p:cNvPr id="315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16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18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9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20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1973000156-PLANO BD     Data de Competência: 12/2025</a:t>
            </a:r>
          </a:p>
        </p:txBody>
      </p:sp>
      <p:pic>
        <p:nvPicPr>
          <p:cNvPr id="3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8521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B452E3A5D4CF4BAE3E1F4111076246" ma:contentTypeVersion="4" ma:contentTypeDescription="Crie um novo documento." ma:contentTypeScope="" ma:versionID="92a94fbeae4235bea28a88682fee23cb">
  <xsd:schema xmlns:xsd="http://www.w3.org/2001/XMLSchema" xmlns:xs="http://www.w3.org/2001/XMLSchema" xmlns:p="http://schemas.microsoft.com/office/2006/metadata/properties" xmlns:ns2="364e00a5-9107-4568-870c-d8d2e75469de" targetNamespace="http://schemas.microsoft.com/office/2006/metadata/properties" ma:root="true" ma:fieldsID="febc74ed800a5c2e7b99eb892adda36a" ns2:_="">
    <xsd:import namespace="364e00a5-9107-4568-870c-d8d2e7546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e00a5-9107-4568-870c-d8d2e7546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9638AF-0002-4851-AE1D-4DBDED87CB2E}"/>
</file>

<file path=customXml/itemProps2.xml><?xml version="1.0" encoding="utf-8"?>
<ds:datastoreItem xmlns:ds="http://schemas.openxmlformats.org/officeDocument/2006/customXml" ds:itemID="{25D96C01-7ED2-4573-AB62-2EE744F70A6E}"/>
</file>

<file path=customXml/itemProps3.xml><?xml version="1.0" encoding="utf-8"?>
<ds:datastoreItem xmlns:ds="http://schemas.openxmlformats.org/officeDocument/2006/customXml" ds:itemID="{2EF2CF92-EF23-45D9-95C7-807B1615F08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0x010100A9B452E3A5D4CF4BAE3E1F4111076246</vt:lpwstr>
  </property>
</Properties>
</file>