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custom-properties" Target="docProps/custom.xml"/><Relationship Id="R395d0b72991f4a28" Type="http://schemas.openxmlformats.org/officeDocument/2006/relationships/officeDocument" Target="/ppt/presentation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5" Type="http://schemas.openxmlformats.org/officeDocument/2006/relationships/theme" Target="/ppt/slideMasters/theme/theme.xml"/><Relationship Id="rId10" Type="http://schemas.openxmlformats.org/officeDocument/2006/relationships/slide" Target="/ppt/slides/slide2.xml"/><Relationship Id="rId19" Type="http://schemas.openxmlformats.org/officeDocument/2006/relationships/customXml" Target="../customXml/item1.xml"/><Relationship Id="rId14" Type="http://schemas.openxmlformats.org/officeDocument/2006/relationships/slide" Target="/ppt/slides/slide3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1995002356-PLANO CENIBRA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1995002356-PLANO CENIBRA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1995002356-PLANO CENIBRA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1995002356-PLANO CENIBRA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135331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3AD154-4C58-4882-AB4C-96D4F85E85B9}"/>
</file>

<file path=customXml/itemProps2.xml><?xml version="1.0" encoding="utf-8"?>
<ds:datastoreItem xmlns:ds="http://schemas.openxmlformats.org/officeDocument/2006/customXml" ds:itemID="{ECC80CA7-897A-44C6-ABCF-303CA3F9FEAB}"/>
</file>

<file path=customXml/itemProps3.xml><?xml version="1.0" encoding="utf-8"?>
<ds:datastoreItem xmlns:ds="http://schemas.openxmlformats.org/officeDocument/2006/customXml" ds:itemID="{8BA25FE0-1D43-4D0B-BA12-95A23D5973C2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