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slideMasters/theme/theme.xml" ContentType="application/vnd.openxmlformats-officedocument.theme+xml"/>
  <Override PartName="/ppt/slides/slide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7f8dcc121cbb4d86" Type="http://schemas.openxmlformats.org/officeDocument/2006/relationships/officeDocument" Target="/ppt/presentation.xml"/><Relationship Id="rId1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9" r:id="rId1"/>
  </p:sldMasterIdLst>
  <p:sldIdLst>
    <p:sldId xmlns:r="http://schemas.openxmlformats.org/officeDocument/2006/relationships" id="260" r:id="rId6"/>
    <p:sldId xmlns:r="http://schemas.openxmlformats.org/officeDocument/2006/relationships" id="269" r:id="rId10"/>
    <p:sldId xmlns:r="http://schemas.openxmlformats.org/officeDocument/2006/relationships" id="278" r:id="rId14"/>
    <p:sldId xmlns:r="http://schemas.openxmlformats.org/officeDocument/2006/relationships" id="287" r:id="rId18"/>
  </p:sldIdLst>
  <p:sldSz cx="12191695" cy="6858000"/>
  <p:notesSz cx="7772400" cy="10058400"/>
  <p:defaultTextStyle/>
</p:presentation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slide" Target="/ppt/slides/slide4.xml"/><Relationship Id="rId21" Type="http://schemas.openxmlformats.org/officeDocument/2006/relationships/customXml" Target="../customXml/item3.xml"/><Relationship Id="rId20" Type="http://schemas.openxmlformats.org/officeDocument/2006/relationships/customXml" Target="../customXml/item2.xml"/><Relationship Id="rId1" Type="http://schemas.openxmlformats.org/officeDocument/2006/relationships/slideMaster" Target="/ppt/slideMasters/slideMaster.xml"/><Relationship Id="rId6" Type="http://schemas.openxmlformats.org/officeDocument/2006/relationships/slide" Target="/ppt/slides/slide.xml"/><Relationship Id="rId5" Type="http://schemas.openxmlformats.org/officeDocument/2006/relationships/theme" Target="/ppt/slideMasters/theme/theme.xml"/><Relationship Id="rId10" Type="http://schemas.openxmlformats.org/officeDocument/2006/relationships/slide" Target="/ppt/slides/slide2.xml"/><Relationship Id="rId19" Type="http://schemas.openxmlformats.org/officeDocument/2006/relationships/customXml" Target="../customXml/item1.xml"/><Relationship Id="rId14" Type="http://schemas.openxmlformats.org/officeDocument/2006/relationships/slide" Target="/ppt/slides/slide3.xml"/></Relationships>
</file>

<file path=ppt/slideLayouts/_rels/slideLayout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Id3" /></Relationships>
</file>

<file path=ppt/slideLayouts/slideLayout.xml><?xml version="1.0" encoding="utf-8"?>
<p:sldLayout xmlns:p="http://schemas.openxmlformats.org/presentationml/2006/main">
  <p:cSld>
    <p:spTree>
      <p:nvGrpSpPr>
        <p:cNvPr id="258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Masters/_rels/slideMaster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2" /><Relationship Type="http://schemas.openxmlformats.org/officeDocument/2006/relationships/theme" Target="/ppt/slideMasters/theme/theme.xml" Id="rId4" /></Relationships>
</file>

<file path=ppt/slideMasters/slideMaster.xml><?xml version="1.0" encoding="utf-8"?>
<p:sldMaster xmlns:p="http://schemas.openxmlformats.org/presentationml/2006/main">
  <p:cSld>
    <p:spTree>
      <p:nvGrpSpPr>
        <p:cNvPr id="257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50" r:id="rId2"/>
  </p:sldLayoutIdLst>
  <p:txStyles>
    <p:titleStyle/>
    <p:bodyStyle/>
    <p:otherStyle/>
  </p:txStyles>
</p:sldMaster>
</file>

<file path=ppt/slideMasters/theme/theme.xml><?xml version="1.0" encoding="utf-8"?>
<a:theme xmlns:a="http://schemas.openxmlformats.org/drawingml/2006/main" name="Reporting Services 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Reporting Services Theme Elements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slides/_rels/slide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7" /><Relationship Type="http://schemas.openxmlformats.org/officeDocument/2006/relationships/image" Target="/ppt/media/image.png" Id="rId8" /><Relationship Type="http://schemas.openxmlformats.org/officeDocument/2006/relationships/image" Target="/ppt/media/image2.png" Id="rI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1" /><Relationship Type="http://schemas.openxmlformats.org/officeDocument/2006/relationships/image" Target="/ppt/media/image.png" Id="rId12" /><Relationship Type="http://schemas.openxmlformats.org/officeDocument/2006/relationships/image" Target="/ppt/media/image3.png" Id="rId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5" /><Relationship Type="http://schemas.openxmlformats.org/officeDocument/2006/relationships/image" Target="/ppt/media/image.png" Id="rId16" /><Relationship Type="http://schemas.openxmlformats.org/officeDocument/2006/relationships/image" Target="/ppt/media/image4.png" Id="rI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9" /><Relationship Type="http://schemas.openxmlformats.org/officeDocument/2006/relationships/image" Target="/ppt/media/image.png" Id="rId20" /><Relationship Type="http://schemas.openxmlformats.org/officeDocument/2006/relationships/image" Target="/ppt/media/image5.png" Id="rId21" /></Relationships>
</file>

<file path=ppt/slides/slide.xml><?xml version="1.0" encoding="utf-8"?>
<p:sld xmlns:p="http://schemas.openxmlformats.org/presentationml/2006/main">
  <p:cSld>
    <p:spTree>
      <p:nvGrpSpPr>
        <p:cNvPr id="259" name=""/>
        <p:cNvGrpSpPr/>
        <p:nvPr/>
      </p:nvGrpSpPr>
      <p:grpSpPr>
        <a:xfrm xmlns:a="http://schemas.openxmlformats.org/drawingml/2006/main"/>
      </p:grpSpPr>
      <p:sp>
        <p:nvSpPr>
          <p:cNvPr id="261" name=""/>
          <p:cNvSpPr/>
          <p:nvPr/>
        </p:nvSpPr>
        <p:spPr>
          <a:xfrm xmlns:a="http://schemas.openxmlformats.org/drawingml/2006/main">
            <a:off x="360047" y="823651"/>
            <a:ext cx="7452360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 do PGA</a:t>
            </a:r>
          </a:p>
        </p:txBody>
      </p:sp>
      <p:sp>
        <p:nvSpPr>
          <p:cNvPr id="262" name=""/>
          <p:cNvSpPr/>
          <p:nvPr/>
        </p:nvSpPr>
        <p:spPr>
          <a:xfrm xmlns:a="http://schemas.openxmlformats.org/drawingml/2006/main">
            <a:off x="1468372" y="405720"/>
            <a:ext cx="63440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6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8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0047" y="40699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64" name=""/>
          <p:cNvSpPr/>
          <p:nvPr/>
        </p:nvSpPr>
        <p:spPr>
          <a:xfrm xmlns:a="http://schemas.openxmlformats.org/drawingml/2006/main">
            <a:off x="360047" y="1082981"/>
            <a:ext cx="7452364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          Data de Competência: 12/2025</a:t>
            </a:r>
          </a:p>
        </p:txBody>
      </p:sp>
      <p:sp>
        <p:nvSpPr>
          <p:cNvPr id="265" name=""/>
          <p:cNvSpPr/>
          <p:nvPr/>
        </p:nvSpPr>
        <p:spPr>
          <a:xfrm xmlns:a="http://schemas.openxmlformats.org/drawingml/2006/main">
            <a:off x="7850509" y="560509"/>
            <a:ext cx="2428877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66" name=""/>
          <p:cNvSpPr/>
          <p:nvPr/>
        </p:nvSpPr>
        <p:spPr>
          <a:xfrm xmlns:a="http://schemas.openxmlformats.org/drawingml/2006/main">
            <a:off x="8907786" y="1082981"/>
            <a:ext cx="1371600" cy="182347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pic>
        <p:nvPicPr>
          <p:cNvPr id="267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9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0047" y="1342351"/>
            <a:ext cx="9919338" cy="5001768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268" name=""/>
        <p:cNvGrpSpPr/>
        <p:nvPr/>
      </p:nvGrpSpPr>
      <p:grpSpPr>
        <a:xfrm xmlns:a="http://schemas.openxmlformats.org/drawingml/2006/main"/>
      </p:grpSpPr>
      <p:sp>
        <p:nvSpPr>
          <p:cNvPr id="270" name=""/>
          <p:cNvSpPr/>
          <p:nvPr/>
        </p:nvSpPr>
        <p:spPr>
          <a:xfrm xmlns:a="http://schemas.openxmlformats.org/drawingml/2006/main">
            <a:off x="360047" y="823651"/>
            <a:ext cx="7452360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 do PGA</a:t>
            </a:r>
          </a:p>
        </p:txBody>
      </p:sp>
      <p:sp>
        <p:nvSpPr>
          <p:cNvPr id="271" name=""/>
          <p:cNvSpPr/>
          <p:nvPr/>
        </p:nvSpPr>
        <p:spPr>
          <a:xfrm xmlns:a="http://schemas.openxmlformats.org/drawingml/2006/main">
            <a:off x="1468372" y="405720"/>
            <a:ext cx="63440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7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2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0047" y="40699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73" name=""/>
          <p:cNvSpPr/>
          <p:nvPr/>
        </p:nvSpPr>
        <p:spPr>
          <a:xfrm xmlns:a="http://schemas.openxmlformats.org/drawingml/2006/main">
            <a:off x="360047" y="1082981"/>
            <a:ext cx="7452364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          Data de Competência: 12/2025</a:t>
            </a:r>
          </a:p>
        </p:txBody>
      </p:sp>
      <p:sp>
        <p:nvSpPr>
          <p:cNvPr id="274" name=""/>
          <p:cNvSpPr/>
          <p:nvPr/>
        </p:nvSpPr>
        <p:spPr>
          <a:xfrm xmlns:a="http://schemas.openxmlformats.org/drawingml/2006/main">
            <a:off x="7850509" y="560509"/>
            <a:ext cx="2428877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75" name=""/>
          <p:cNvSpPr/>
          <p:nvPr/>
        </p:nvSpPr>
        <p:spPr>
          <a:xfrm xmlns:a="http://schemas.openxmlformats.org/drawingml/2006/main">
            <a:off x="8907786" y="1082981"/>
            <a:ext cx="1371600" cy="182347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pic>
        <p:nvPicPr>
          <p:cNvPr id="27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3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0047" y="1302977"/>
            <a:ext cx="9919338" cy="519379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277" name=""/>
        <p:cNvGrpSpPr/>
        <p:nvPr/>
      </p:nvGrpSpPr>
      <p:grpSpPr>
        <a:xfrm xmlns:a="http://schemas.openxmlformats.org/drawingml/2006/main"/>
      </p:grpSpPr>
      <p:sp>
        <p:nvSpPr>
          <p:cNvPr id="279" name=""/>
          <p:cNvSpPr/>
          <p:nvPr/>
        </p:nvSpPr>
        <p:spPr>
          <a:xfrm xmlns:a="http://schemas.openxmlformats.org/drawingml/2006/main">
            <a:off x="360047" y="823651"/>
            <a:ext cx="7452360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 do PGA</a:t>
            </a:r>
          </a:p>
        </p:txBody>
      </p:sp>
      <p:sp>
        <p:nvSpPr>
          <p:cNvPr id="280" name=""/>
          <p:cNvSpPr/>
          <p:nvPr/>
        </p:nvSpPr>
        <p:spPr>
          <a:xfrm xmlns:a="http://schemas.openxmlformats.org/drawingml/2006/main">
            <a:off x="1468372" y="405720"/>
            <a:ext cx="63440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8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6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0047" y="40699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82" name=""/>
          <p:cNvSpPr/>
          <p:nvPr/>
        </p:nvSpPr>
        <p:spPr>
          <a:xfrm xmlns:a="http://schemas.openxmlformats.org/drawingml/2006/main">
            <a:off x="360047" y="1082981"/>
            <a:ext cx="7452364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          Data de Competência: 12/2025</a:t>
            </a:r>
          </a:p>
        </p:txBody>
      </p:sp>
      <p:sp>
        <p:nvSpPr>
          <p:cNvPr id="283" name=""/>
          <p:cNvSpPr/>
          <p:nvPr/>
        </p:nvSpPr>
        <p:spPr>
          <a:xfrm xmlns:a="http://schemas.openxmlformats.org/drawingml/2006/main">
            <a:off x="7850509" y="560509"/>
            <a:ext cx="2428877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84" name=""/>
          <p:cNvSpPr/>
          <p:nvPr/>
        </p:nvSpPr>
        <p:spPr>
          <a:xfrm xmlns:a="http://schemas.openxmlformats.org/drawingml/2006/main">
            <a:off x="8907786" y="1082981"/>
            <a:ext cx="1371600" cy="182347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pic>
        <p:nvPicPr>
          <p:cNvPr id="285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7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0047" y="1302977"/>
            <a:ext cx="9919338" cy="519379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286" name=""/>
        <p:cNvGrpSpPr/>
        <p:nvPr/>
      </p:nvGrpSpPr>
      <p:grpSpPr>
        <a:xfrm xmlns:a="http://schemas.openxmlformats.org/drawingml/2006/main"/>
      </p:grpSpPr>
      <p:sp>
        <p:nvSpPr>
          <p:cNvPr id="288" name=""/>
          <p:cNvSpPr/>
          <p:nvPr/>
        </p:nvSpPr>
        <p:spPr>
          <a:xfrm xmlns:a="http://schemas.openxmlformats.org/drawingml/2006/main">
            <a:off x="360047" y="823651"/>
            <a:ext cx="7452360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 do PGA</a:t>
            </a:r>
          </a:p>
        </p:txBody>
      </p:sp>
      <p:sp>
        <p:nvSpPr>
          <p:cNvPr id="289" name=""/>
          <p:cNvSpPr/>
          <p:nvPr/>
        </p:nvSpPr>
        <p:spPr>
          <a:xfrm xmlns:a="http://schemas.openxmlformats.org/drawingml/2006/main">
            <a:off x="1468372" y="405720"/>
            <a:ext cx="63440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90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0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0047" y="40699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91" name=""/>
          <p:cNvSpPr/>
          <p:nvPr/>
        </p:nvSpPr>
        <p:spPr>
          <a:xfrm xmlns:a="http://schemas.openxmlformats.org/drawingml/2006/main">
            <a:off x="360047" y="1082981"/>
            <a:ext cx="7452364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          Data de Competência: 12/2025</a:t>
            </a:r>
          </a:p>
        </p:txBody>
      </p:sp>
      <p:sp>
        <p:nvSpPr>
          <p:cNvPr id="292" name=""/>
          <p:cNvSpPr/>
          <p:nvPr/>
        </p:nvSpPr>
        <p:spPr>
          <a:xfrm xmlns:a="http://schemas.openxmlformats.org/drawingml/2006/main">
            <a:off x="7850509" y="560509"/>
            <a:ext cx="2428877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93" name=""/>
          <p:cNvSpPr/>
          <p:nvPr/>
        </p:nvSpPr>
        <p:spPr>
          <a:xfrm xmlns:a="http://schemas.openxmlformats.org/drawingml/2006/main">
            <a:off x="8907786" y="1082981"/>
            <a:ext cx="1371600" cy="182347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pic>
        <p:nvPicPr>
          <p:cNvPr id="29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1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0047" y="1302977"/>
            <a:ext cx="9919338" cy="4041648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9B452E3A5D4CF4BAE3E1F4111076246" ma:contentTypeVersion="4" ma:contentTypeDescription="Crie um novo documento." ma:contentTypeScope="" ma:versionID="92a94fbeae4235bea28a88682fee23cb">
  <xsd:schema xmlns:xsd="http://www.w3.org/2001/XMLSchema" xmlns:xs="http://www.w3.org/2001/XMLSchema" xmlns:p="http://schemas.microsoft.com/office/2006/metadata/properties" xmlns:ns2="364e00a5-9107-4568-870c-d8d2e75469de" targetNamespace="http://schemas.microsoft.com/office/2006/metadata/properties" ma:root="true" ma:fieldsID="febc74ed800a5c2e7b99eb892adda36a" ns2:_="">
    <xsd:import namespace="364e00a5-9107-4568-870c-d8d2e7546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4e00a5-9107-4568-870c-d8d2e75469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1ABD346-55F2-4366-B018-779D0EE09663}"/>
</file>

<file path=customXml/itemProps2.xml><?xml version="1.0" encoding="utf-8"?>
<ds:datastoreItem xmlns:ds="http://schemas.openxmlformats.org/officeDocument/2006/customXml" ds:itemID="{7033273B-E86B-4123-8E21-EA97BC817091}"/>
</file>

<file path=customXml/itemProps3.xml><?xml version="1.0" encoding="utf-8"?>
<ds:datastoreItem xmlns:ds="http://schemas.openxmlformats.org/officeDocument/2006/customXml" ds:itemID="{FF819F41-C881-4279-BF38-39D13D28D9EC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0x010100A9B452E3A5D4CF4BAE3E1F4111076246</vt:lpwstr>
  </property>
</Properties>
</file>