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d3072db5a7da47b1" Type="http://schemas.openxmlformats.org/officeDocument/2006/relationships/officeDocument" Target="/ppt/presentation.xml"/><Relationship Id="rId1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1" Type="http://schemas.openxmlformats.org/officeDocument/2006/relationships/customXml" Target="../customXml/item3.xml"/><Relationship Id="rId20" Type="http://schemas.openxmlformats.org/officeDocument/2006/relationships/customXml" Target="../customXml/item2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5" Type="http://schemas.openxmlformats.org/officeDocument/2006/relationships/theme" Target="/ppt/slideMasters/theme/theme.xml"/><Relationship Id="rId10" Type="http://schemas.openxmlformats.org/officeDocument/2006/relationships/slide" Target="/ppt/slides/slide2.xml"/><Relationship Id="rId19" Type="http://schemas.openxmlformats.org/officeDocument/2006/relationships/customXml" Target="../customXml/item1.xml"/><Relationship Id="rId14" Type="http://schemas.openxmlformats.org/officeDocument/2006/relationships/slide" Target="/ppt/slides/slide3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2019002329-VALIA (FAMÍLIA)     Data de Competência: 12/2025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41080"/>
            <a:ext cx="9935459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2019002329-VALIA (FAMÍLIA)     Data de Competência: 12/2025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2019002329-VALIA (FAMÍLIA)     Data de Competência: 12/2025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2019002329-VALIA (FAMÍLIA)     Data de Competência: 12/2025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2C04C1-5A8A-490D-B0C6-F2F504EDA379}"/>
</file>

<file path=customXml/itemProps2.xml><?xml version="1.0" encoding="utf-8"?>
<ds:datastoreItem xmlns:ds="http://schemas.openxmlformats.org/officeDocument/2006/customXml" ds:itemID="{B2299CCC-0D1D-4193-85A8-6384ED88568B}"/>
</file>

<file path=customXml/itemProps3.xml><?xml version="1.0" encoding="utf-8"?>
<ds:datastoreItem xmlns:ds="http://schemas.openxmlformats.org/officeDocument/2006/customXml" ds:itemID="{B5E8CB4F-A0CA-47AB-A5D7-BAF81C2F200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