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7cd86a4ddf44465b" Type="http://schemas.openxmlformats.org/officeDocument/2006/relationships/officeDocument" Target="/ppt/presentation.xml"/><Relationship Id="rId1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9" r:id="rId10"/>
    <p:sldId xmlns:r="http://schemas.openxmlformats.org/officeDocument/2006/relationships" id="278" r:id="rId14"/>
    <p:sldId xmlns:r="http://schemas.openxmlformats.org/officeDocument/2006/relationships" id="287" r:id="rId18"/>
    <p:sldId xmlns:r="http://schemas.openxmlformats.org/officeDocument/2006/relationships" id="296" r:id="rId22"/>
  </p:sldIdLst>
  <p:sldSz cx="12191695" cy="6858000"/>
  <p:notesSz cx="7772400" cy="10058400"/>
  <p:defaultTextStyle/>
</p:presentation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slide" Target="/ppt/slides/slide4.xml"/><Relationship Id="rId25" Type="http://schemas.openxmlformats.org/officeDocument/2006/relationships/customXml" Target="../customXml/item3.xml"/><Relationship Id="rId1" Type="http://schemas.openxmlformats.org/officeDocument/2006/relationships/slideMaster" Target="/ppt/slideMasters/slideMaster.xml"/><Relationship Id="rId6" Type="http://schemas.openxmlformats.org/officeDocument/2006/relationships/slide" Target="/ppt/slides/slide.xml"/><Relationship Id="rId24" Type="http://schemas.openxmlformats.org/officeDocument/2006/relationships/customXml" Target="../customXml/item2.xml"/><Relationship Id="rId5" Type="http://schemas.openxmlformats.org/officeDocument/2006/relationships/theme" Target="/ppt/slideMasters/theme/theme.xml"/><Relationship Id="rId23" Type="http://schemas.openxmlformats.org/officeDocument/2006/relationships/customXml" Target="../customXml/item1.xml"/><Relationship Id="rId10" Type="http://schemas.openxmlformats.org/officeDocument/2006/relationships/slide" Target="/ppt/slides/slide2.xml"/><Relationship Id="rId14" Type="http://schemas.openxmlformats.org/officeDocument/2006/relationships/slide" Target="/ppt/slides/slide3.xml"/><Relationship Id="rId22" Type="http://schemas.openxmlformats.org/officeDocument/2006/relationships/slide" Target="/ppt/slides/slide5.xml"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Relationship Type="http://schemas.openxmlformats.org/officeDocument/2006/relationships/image" Target="/ppt/media/image5.png" Id="rI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3" /><Relationship Type="http://schemas.openxmlformats.org/officeDocument/2006/relationships/image" Target="/ppt/media/image.png" Id="rId24" /><Relationship Type="http://schemas.openxmlformats.org/officeDocument/2006/relationships/image" Target="/ppt/media/image6.png" Id="rId25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62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65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66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2012000274-PLANO DE BENEFÍCIOS VALE FERTILIZANTES     Data de Competência: 12/2025</a:t>
            </a:r>
          </a:p>
        </p:txBody>
      </p:sp>
      <p:pic>
        <p:nvPicPr>
          <p:cNvPr id="26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41080"/>
            <a:ext cx="9935459" cy="500176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8" name=""/>
        <p:cNvGrpSpPr/>
        <p:nvPr/>
      </p:nvGrpSpPr>
      <p:grpSpPr>
        <a:xfrm xmlns:a="http://schemas.openxmlformats.org/drawingml/2006/main"/>
      </p:grpSpPr>
      <p:sp>
        <p:nvSpPr>
          <p:cNvPr id="270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71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7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3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74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75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2012000274-PLANO DE BENEFÍCIOS VALE FERTILIZANTES     Data de Competência: 12/2025</a:t>
            </a:r>
          </a:p>
        </p:txBody>
      </p:sp>
      <p:pic>
        <p:nvPicPr>
          <p:cNvPr id="27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06171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0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8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2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83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84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2012000274-PLANO DE BENEFÍCIOS VALE FERTILIZANTES     Data de Competência: 12/2025</a:t>
            </a:r>
          </a:p>
        </p:txBody>
      </p:sp>
      <p:pic>
        <p:nvPicPr>
          <p:cNvPr id="28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86" name=""/>
        <p:cNvGrpSpPr/>
        <p:nvPr/>
      </p:nvGrpSpPr>
      <p:grpSpPr>
        <a:xfrm xmlns:a="http://schemas.openxmlformats.org/drawingml/2006/main"/>
      </p:grpSpPr>
      <p:sp>
        <p:nvSpPr>
          <p:cNvPr id="288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9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91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92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93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2012000274-PLANO DE BENEFÍCIOS VALE FERTILIZANTES     Data de Competência: 12/2025</a:t>
            </a:r>
          </a:p>
        </p:txBody>
      </p:sp>
      <p:pic>
        <p:nvPicPr>
          <p:cNvPr id="29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1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295" name=""/>
        <p:cNvGrpSpPr/>
        <p:nvPr/>
      </p:nvGrpSpPr>
      <p:grpSpPr>
        <a:xfrm xmlns:a="http://schemas.openxmlformats.org/drawingml/2006/main"/>
      </p:grpSpPr>
      <p:sp>
        <p:nvSpPr>
          <p:cNvPr id="297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98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4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300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301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302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2012000274-PLANO DE BENEFÍCIOS VALE FERTILIZANTES     Data de Competência: 12/2025</a:t>
            </a:r>
          </a:p>
        </p:txBody>
      </p:sp>
      <p:pic>
        <p:nvPicPr>
          <p:cNvPr id="30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5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404164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B452E3A5D4CF4BAE3E1F4111076246" ma:contentTypeVersion="4" ma:contentTypeDescription="Crie um novo documento." ma:contentTypeScope="" ma:versionID="92a94fbeae4235bea28a88682fee23cb">
  <xsd:schema xmlns:xsd="http://www.w3.org/2001/XMLSchema" xmlns:xs="http://www.w3.org/2001/XMLSchema" xmlns:p="http://schemas.microsoft.com/office/2006/metadata/properties" xmlns:ns2="364e00a5-9107-4568-870c-d8d2e75469de" targetNamespace="http://schemas.microsoft.com/office/2006/metadata/properties" ma:root="true" ma:fieldsID="febc74ed800a5c2e7b99eb892adda36a" ns2:_="">
    <xsd:import namespace="364e00a5-9107-4568-870c-d8d2e7546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e00a5-9107-4568-870c-d8d2e7546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E3EDBA-2BB4-4FBD-92D4-1AAE94E4FAA4}"/>
</file>

<file path=customXml/itemProps2.xml><?xml version="1.0" encoding="utf-8"?>
<ds:datastoreItem xmlns:ds="http://schemas.openxmlformats.org/officeDocument/2006/customXml" ds:itemID="{C78F4212-F507-43CD-B8D5-34CE06EE9FD2}"/>
</file>

<file path=customXml/itemProps3.xml><?xml version="1.0" encoding="utf-8"?>
<ds:datastoreItem xmlns:ds="http://schemas.openxmlformats.org/officeDocument/2006/customXml" ds:itemID="{BB5E3C51-B51B-48A2-9803-5FB63DAE157C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0x010100A9B452E3A5D4CF4BAE3E1F4111076246</vt:lpwstr>
  </property>
</Properties>
</file>